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74"/>
    <p:restoredTop sz="93333"/>
  </p:normalViewPr>
  <p:slideViewPr>
    <p:cSldViewPr snapToGrid="0">
      <p:cViewPr varScale="1">
        <p:scale>
          <a:sx n="113" d="100"/>
          <a:sy n="113" d="100"/>
        </p:scale>
        <p:origin x="21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C12C7-F9AF-ECAE-366A-DF9B7AD33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72EB1-4101-9AD2-F1AB-E683D7522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1076C-48AB-1EDE-D29B-850113EC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63485-FB97-38C0-65EC-F1AA4D039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6F50B-1D57-4DCE-63E3-58A1EBD7B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18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F790-6109-5C87-DE65-45B096069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983EC-82D2-D853-F4B5-A7186F787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1E037-0EEF-CC06-E55E-60C2EF1B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D1C18-7EC5-FB03-F79F-3D5A2188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47DD-A2C5-9411-4241-3C9CC80C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06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A316FE-5285-CFBF-DE60-0A8058DB9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718A4-C08A-5C6C-04D1-75E58F627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5DD37-F609-9E03-0501-220EF952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6AB5-5FCF-2EB7-62B9-3EDDD95B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7A6A-679C-AB0B-739A-78393484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00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2D38-251E-B368-D6FF-E9C7502A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49594-88AC-5608-E5C4-09895F213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B074A-0DE9-02B2-F443-5FD3E89F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011C4-3A51-283D-1B92-774967324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D3A8E-386A-317C-9D75-E5B7D373A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98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0DFBE-765A-838F-F415-315DB7607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01392-CFD9-4B5A-1403-002A76319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40491-7254-6197-E0C4-46D81345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50BDC-AA51-6E45-BC5D-B6181F7B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6B601-D02F-279B-F857-21BF5B01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69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BC5DA-4550-369E-EBDE-4A857B88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F763-E42A-16C0-9BAE-0CA1ED44B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382BF-A3F1-9590-9478-B3958E605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86CC5-830C-0B05-AFA9-35EC6E13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6FD25-59A2-8DFA-9318-2B150065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2ABA6-0CA3-66AE-7609-99B9A511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63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EC2CD-6420-89A3-1D91-7150A7EF1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6B8D7-CD0C-674F-933A-006A8B5DC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FE609-158A-1D53-54E1-1F5E7362F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E83D7-7477-DEAE-BF43-72674C358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94CB97-1F68-4530-A2D7-FC0E553BF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A5B9C-89FC-EC54-9DFC-552CCFD2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7B47DE-C23C-6FCA-2E52-5BD009CA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0B18F-2FF4-F7C2-CF5E-5F06EAB7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1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A040B-1AEC-6B16-E6D9-C22271FA9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BFE543-F62C-9C3A-FE42-97D42422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B139E-4023-81A1-AF8C-B1EBEE66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59EF7-B3AB-2B54-49F1-D3BE316C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2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E406CC-AECE-8978-31FC-08599DF81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EB2DD-E3C4-C8DE-33ED-D3916D31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F2D0F-CE8F-2A72-F1FD-70F7D8A10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49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6E990-AE6E-C538-2A81-32BC9D402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81432-A283-B5BA-C23C-8F867EBA9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D27CC-1D40-7998-25C8-CED1FFF33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E15A1-DCB7-79FF-3320-42C25F4E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988B2-15FE-E76A-FBD4-CC153A2E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E0164-1349-1D20-5DEA-588A3F6DF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71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DD54D-7C29-F422-CE7D-4F3609C8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FFF5E6-67E5-A252-C3C1-940F18515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0E474-41F5-4FCD-2959-DAD4245C5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35258-704F-09AE-4845-12790D6E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A74D8-FE04-7601-9B0A-4B0E97CBC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4162B-0A73-BCA4-CBA1-57FF47C9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45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EF083D-ACC3-7E60-804A-2782CCE5F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C6666-D527-45F0-73E6-3F82717D8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53E9-BBBA-01F4-42C9-7E0CE03A3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F1BEC-4486-574B-AA22-A7691AD98FE9}" type="datetimeFigureOut">
              <a:rPr lang="en-GB" smtClean="0"/>
              <a:t>30/04/2023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E67E9-8FA1-D806-5B48-30150434D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7A6D6-25C1-4A59-029F-80548651E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8A30B-30BC-2D42-B78F-900594B97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80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6A6FF0-E070-20CE-53A0-B0718E555A16}"/>
              </a:ext>
            </a:extLst>
          </p:cNvPr>
          <p:cNvCxnSpPr>
            <a:cxnSpLocks/>
          </p:cNvCxnSpPr>
          <p:nvPr/>
        </p:nvCxnSpPr>
        <p:spPr>
          <a:xfrm>
            <a:off x="377180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E16E998-7F88-647B-A46C-754338FD1E0E}"/>
              </a:ext>
            </a:extLst>
          </p:cNvPr>
          <p:cNvSpPr txBox="1"/>
          <p:nvPr/>
        </p:nvSpPr>
        <p:spPr>
          <a:xfrm>
            <a:off x="1203444" y="211622"/>
            <a:ext cx="1298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Plot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B1DBAA-C716-3E29-66BB-5693B7083E3D}"/>
              </a:ext>
            </a:extLst>
          </p:cNvPr>
          <p:cNvSpPr txBox="1"/>
          <p:nvPr/>
        </p:nvSpPr>
        <p:spPr>
          <a:xfrm>
            <a:off x="5843254" y="200604"/>
            <a:ext cx="34104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Shared Plot</a:t>
            </a:r>
          </a:p>
        </p:txBody>
      </p:sp>
      <p:pic>
        <p:nvPicPr>
          <p:cNvPr id="7" name="Graphic 6" descr="Gnome outline">
            <a:extLst>
              <a:ext uri="{FF2B5EF4-FFF2-40B4-BE49-F238E27FC236}">
                <a16:creationId xmlns:a16="http://schemas.microsoft.com/office/drawing/2014/main" id="{653011DD-BEA3-0875-1D40-E917B9182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095" y="1417455"/>
            <a:ext cx="2294853" cy="2294853"/>
          </a:xfrm>
          <a:prstGeom prst="rect">
            <a:avLst/>
          </a:prstGeom>
        </p:spPr>
      </p:pic>
      <p:pic>
        <p:nvPicPr>
          <p:cNvPr id="8" name="Graphic 7" descr="Gnome with solid fill">
            <a:extLst>
              <a:ext uri="{FF2B5EF4-FFF2-40B4-BE49-F238E27FC236}">
                <a16:creationId xmlns:a16="http://schemas.microsoft.com/office/drawing/2014/main" id="{7AE178A6-8837-8DB0-B9AA-7EECE75AD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715" y="1417455"/>
            <a:ext cx="2294853" cy="2294853"/>
          </a:xfrm>
          <a:prstGeom prst="rect">
            <a:avLst/>
          </a:prstGeom>
        </p:spPr>
      </p:pic>
      <p:pic>
        <p:nvPicPr>
          <p:cNvPr id="9" name="Graphic 8" descr="Gnome with solid fill">
            <a:extLst>
              <a:ext uri="{FF2B5EF4-FFF2-40B4-BE49-F238E27FC236}">
                <a16:creationId xmlns:a16="http://schemas.microsoft.com/office/drawing/2014/main" id="{8FCDC634-268B-D85D-2226-F33779511A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80065" y="1417455"/>
            <a:ext cx="2294853" cy="229485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093F422-E032-A6D6-A973-0B899B1D2E7A}"/>
              </a:ext>
            </a:extLst>
          </p:cNvPr>
          <p:cNvCxnSpPr>
            <a:cxnSpLocks/>
          </p:cNvCxnSpPr>
          <p:nvPr/>
        </p:nvCxnSpPr>
        <p:spPr>
          <a:xfrm>
            <a:off x="7447986" y="1445753"/>
            <a:ext cx="0" cy="5134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B11D06-FC43-B61C-8B76-723F7421FFA3}"/>
              </a:ext>
            </a:extLst>
          </p:cNvPr>
          <p:cNvSpPr txBox="1"/>
          <p:nvPr/>
        </p:nvSpPr>
        <p:spPr>
          <a:xfrm>
            <a:off x="459001" y="4143755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Name: Member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F3176E-A61B-2F16-0A87-124B46A7509A}"/>
              </a:ext>
            </a:extLst>
          </p:cNvPr>
          <p:cNvSpPr txBox="1"/>
          <p:nvPr/>
        </p:nvSpPr>
        <p:spPr>
          <a:xfrm>
            <a:off x="459001" y="4548431"/>
            <a:ext cx="3028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Holds 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</a:rPr>
              <a:t>Signs to abide by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</a:rPr>
              <a:t>Pays Membership fee (£25)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1AE609-306E-AC39-1965-29B68B713CC6}"/>
              </a:ext>
            </a:extLst>
          </p:cNvPr>
          <p:cNvSpPr txBox="1"/>
          <p:nvPr/>
        </p:nvSpPr>
        <p:spPr>
          <a:xfrm>
            <a:off x="4107820" y="4143755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Name: Member / ‘Leaseholder’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0FA1F3-6821-49F9-03CC-CFC2C6DAC3B9}"/>
              </a:ext>
            </a:extLst>
          </p:cNvPr>
          <p:cNvSpPr txBox="1"/>
          <p:nvPr/>
        </p:nvSpPr>
        <p:spPr>
          <a:xfrm>
            <a:off x="4168780" y="4548431"/>
            <a:ext cx="3028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Holds 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</a:rPr>
              <a:t>Signs to abide by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</a:rPr>
              <a:t>Pays Membership fee (£25)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5659B5-2A8D-1374-1F10-EE70CE307CE7}"/>
              </a:ext>
            </a:extLst>
          </p:cNvPr>
          <p:cNvSpPr txBox="1"/>
          <p:nvPr/>
        </p:nvSpPr>
        <p:spPr>
          <a:xfrm>
            <a:off x="7928254" y="4143755"/>
            <a:ext cx="2610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Name: Associate Member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4C152-E589-4CC3-FCFB-36E7EAE50630}"/>
              </a:ext>
            </a:extLst>
          </p:cNvPr>
          <p:cNvSpPr txBox="1"/>
          <p:nvPr/>
        </p:nvSpPr>
        <p:spPr>
          <a:xfrm>
            <a:off x="7643774" y="4548431"/>
            <a:ext cx="43856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No lease on plot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</a:rPr>
              <a:t>Signs to abide by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</a:rPr>
              <a:t>Pays Assoc. Membership fee (£10?)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Can be transferred the lease after 2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If Leaseholder is not present / available, can propose motions and cast the plot’s vote at meetings</a:t>
            </a:r>
          </a:p>
        </p:txBody>
      </p:sp>
    </p:spTree>
    <p:extLst>
      <p:ext uri="{BB962C8B-B14F-4D97-AF65-F5344CB8AC3E}">
        <p14:creationId xmlns:p14="http://schemas.microsoft.com/office/powerpoint/2010/main" val="380964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86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McNamara</dc:creator>
  <cp:lastModifiedBy>Helen McNamara</cp:lastModifiedBy>
  <cp:revision>4</cp:revision>
  <dcterms:created xsi:type="dcterms:W3CDTF">2023-04-23T10:07:44Z</dcterms:created>
  <dcterms:modified xsi:type="dcterms:W3CDTF">2023-04-30T16:58:11Z</dcterms:modified>
</cp:coreProperties>
</file>